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FE3C95-6190-4C0A-91B8-CD40697E7D48}" v="3" dt="2023-05-21T20:41:32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4" y="-6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Leuba" userId="3df97edd7074aeb5" providerId="LiveId" clId="{B7FE3C95-6190-4C0A-91B8-CD40697E7D48}"/>
    <pc:docChg chg="modSld">
      <pc:chgData name="Victoria Leuba" userId="3df97edd7074aeb5" providerId="LiveId" clId="{B7FE3C95-6190-4C0A-91B8-CD40697E7D48}" dt="2023-05-21T20:41:32.504" v="3"/>
      <pc:docMkLst>
        <pc:docMk/>
      </pc:docMkLst>
      <pc:sldChg chg="addSp delSp modSp mod modTransition modAnim">
        <pc:chgData name="Victoria Leuba" userId="3df97edd7074aeb5" providerId="LiveId" clId="{B7FE3C95-6190-4C0A-91B8-CD40697E7D48}" dt="2023-05-21T20:41:32.504" v="3"/>
        <pc:sldMkLst>
          <pc:docMk/>
          <pc:sldMk cId="3259539213" sldId="257"/>
        </pc:sldMkLst>
        <pc:picChg chg="add del mod">
          <ac:chgData name="Victoria Leuba" userId="3df97edd7074aeb5" providerId="LiveId" clId="{B7FE3C95-6190-4C0A-91B8-CD40697E7D48}" dt="2023-05-21T20:41:22.844" v="2"/>
          <ac:picMkLst>
            <pc:docMk/>
            <pc:sldMk cId="3259539213" sldId="257"/>
            <ac:picMk id="8" creationId="{AB5B0BA6-BDEF-9601-5A06-A9C2FE5C5AC4}"/>
          </ac:picMkLst>
        </pc:picChg>
        <pc:picChg chg="add del mod ord">
          <ac:chgData name="Victoria Leuba" userId="3df97edd7074aeb5" providerId="LiveId" clId="{B7FE3C95-6190-4C0A-91B8-CD40697E7D48}" dt="2023-05-21T20:41:32.504" v="3"/>
          <ac:picMkLst>
            <pc:docMk/>
            <pc:sldMk cId="3259539213" sldId="257"/>
            <ac:picMk id="11" creationId="{F8EF8C7F-87D3-1BB2-2B77-AF5C1EF9018C}"/>
          </ac:picMkLst>
        </pc:picChg>
        <pc:picChg chg="add mod">
          <ac:chgData name="Victoria Leuba" userId="3df97edd7074aeb5" providerId="LiveId" clId="{B7FE3C95-6190-4C0A-91B8-CD40697E7D48}" dt="2023-05-21T20:41:32.504" v="3"/>
          <ac:picMkLst>
            <pc:docMk/>
            <pc:sldMk cId="3259539213" sldId="257"/>
            <ac:picMk id="12" creationId="{459F0513-CCAA-8282-950B-888CC6CACBC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29D0A-B59D-C41E-F899-22D3040FB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11C20-869F-411E-762D-3F457D9D2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26DA2-A4AF-9728-4660-76749A07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D2A7-3818-409F-A1F9-DEDDCC272E1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AEF53-C105-B936-7966-180DF7B3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679BB-3265-A42A-E12F-A7E60B6F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0077-1696-48E5-A971-240A66C7A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0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8224-8239-4761-6C35-2CC4DA9FC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9E0349-0EB3-AFEA-21AD-1A6F8B8B5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EC117-14BB-4546-B44C-A4593083F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D2A7-3818-409F-A1F9-DEDDCC272E1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01D33-9D61-B536-DCC2-0A7DD9D4F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3A30C-931A-510C-DF70-632671AD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0077-1696-48E5-A971-240A66C7A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1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44C462-5528-913C-57EB-03B60A0A7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C5E355-6754-CEB3-85B2-058C05B22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24ECC-3812-A041-A97C-E19DAF675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D2A7-3818-409F-A1F9-DEDDCC272E1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7D005-89B3-46F3-F83E-40683D39C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B4D59-95D7-7C60-2448-7A413CCD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0077-1696-48E5-A971-240A66C7A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2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BB97F-5A10-F3A9-4120-73A348E19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FD919-E070-0680-B96D-1BDB1BFFA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91D2B-E382-BD0B-F8CC-82926495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D2A7-3818-409F-A1F9-DEDDCC272E1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718B8-A2DF-865E-A0F0-D6109595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09B04-FCF2-A116-BF8C-6748CFB5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0077-1696-48E5-A971-240A66C7A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5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A8393-4409-B37C-99A3-AE92A946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B75A8-433B-80CB-FD65-04FD2F16B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C315E-018C-EC3D-B50E-194E20157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D2A7-3818-409F-A1F9-DEDDCC272E1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D09EB-9D4F-B29B-006D-A169880B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8CCAC-EAC6-46EE-141E-F673E65D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0077-1696-48E5-A971-240A66C7A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6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B89BF-9591-9DE5-972F-823AD1A3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577A7-A2EB-7A86-88C9-F1BF13671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278DF-2566-1D22-8A03-A20CD9124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6E064-1816-98EF-ED83-56210E17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D2A7-3818-409F-A1F9-DEDDCC272E1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F89D5-6F41-E1A3-7D7A-6336A5BD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13367-F6BE-61B3-2897-36B1C37E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0077-1696-48E5-A971-240A66C7A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1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CD0D2-0E64-15E0-6844-64A6B8009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0EC4E-3155-BB8C-02D7-63C7C5F94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07233-0C11-DBF5-93CC-4D5F10EDB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F3E30B-1F09-EB82-434B-D15C64D77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3749C-E4E0-8E42-0D86-3A2C5B0E1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13A619-B4FD-F430-BCE2-67992E71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D2A7-3818-409F-A1F9-DEDDCC272E1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98C90B-0C65-3044-1401-6E30DD53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DFE38F-FB76-424A-3F9A-422FB7012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0077-1696-48E5-A971-240A66C7A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5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0940-FD4C-BE0A-3C06-4DC16B9C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E71D3-E66C-7893-C8C2-9DDF11D1C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D2A7-3818-409F-A1F9-DEDDCC272E1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D0D6B-E6FD-B792-9809-AAA05809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CB7E8-2AE8-2AFB-9D20-2E9FA162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0077-1696-48E5-A971-240A66C7A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9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D35ED-D61E-FAD9-FC49-CBFED8D45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D2A7-3818-409F-A1F9-DEDDCC272E1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BDB42C-A09D-4AEC-A651-313B2D70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3BC06-A20E-6ED6-9E8B-E60F1D9C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0077-1696-48E5-A971-240A66C7A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1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4B51-325F-90C0-56AA-B3BD1302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8E448-529B-55F8-1D7A-1207B266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579196-7647-12CB-6B54-1EB4F5502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31BF4-D915-57F2-295D-E2E25B0B1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D2A7-3818-409F-A1F9-DEDDCC272E1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DFBE7-53E2-853E-1DC2-A913ED6E9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32A95A-EB3B-C973-0B3C-BBD0907CC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0077-1696-48E5-A971-240A66C7A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80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2E37-8998-A51F-34A3-89F0B7FA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D730D5-69F7-E7F1-D755-0FFB3F23A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006C7-669B-924D-E32D-9AA71C72F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A5254-6DE9-0B4B-35E0-B6C09C1E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D2A7-3818-409F-A1F9-DEDDCC272E1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BEA69-5B20-DED3-5430-14324DF2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46340-56BF-04EE-9C20-5145A0D7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80077-1696-48E5-A971-240A66C7A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09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71D7A-915E-1E58-E16A-7E8B386B7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321D2-875B-5DAC-8DC1-5726195AB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18FFF-EF05-80C8-B641-164DDC861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DD2A7-3818-409F-A1F9-DEDDCC272E1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0415F-28AE-8435-DD2F-A817F2F3E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3169F-2AD5-7773-EEC4-5F1C46771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80077-1696-48E5-A971-240A66C7A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9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attern, art, rectangle, wall&#10;&#10;Description automatically generated">
            <a:extLst>
              <a:ext uri="{FF2B5EF4-FFF2-40B4-BE49-F238E27FC236}">
                <a16:creationId xmlns:a16="http://schemas.microsoft.com/office/drawing/2014/main" id="{8F7FF1B1-1E52-F516-5499-ECFFD17FC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-85726"/>
            <a:ext cx="10515599" cy="788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66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6C4EF-129D-8A4E-569D-CBC4BB8059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Sea Forms and Barnacles at City Hall</a:t>
            </a:r>
          </a:p>
        </p:txBody>
      </p:sp>
      <p:pic>
        <p:nvPicPr>
          <p:cNvPr id="5" name="Content Placeholder 4" descr="A picture containing wall, indoor, art, decorated&#10;&#10;Description automatically generated">
            <a:extLst>
              <a:ext uri="{FF2B5EF4-FFF2-40B4-BE49-F238E27FC236}">
                <a16:creationId xmlns:a16="http://schemas.microsoft.com/office/drawing/2014/main" id="{26A547B6-7519-90AC-261D-C761313A02C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30050" cy="7048500"/>
          </a:xfrm>
        </p:spPr>
      </p:pic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459F0513-CCAA-8282-950B-888CC6CACB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953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5"/>
    </mc:Choice>
    <mc:Fallback>
      <p:transition spd="slow" advTm="6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C89A7-A99E-362C-2C1E-77644901B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Seaforms</a:t>
            </a:r>
            <a:r>
              <a:rPr lang="en-US" dirty="0"/>
              <a:t>: Barnacles and Fans on the move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83ADB-2E7D-6E77-6AC2-F873A26C6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 piece was commissioned by the City of Spokane at the time of the remodel of City Hall. 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 new panels were created by Kop Construction and the panels were painted by Tom Quinn.  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Display space made available by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 Spokane Facilities District, tremendous help from Stephanie Curran, Chief Executive Officer and her staff. 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 original designer/artist was Ken Weaver. 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08640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lothing, person, wall, human face&#10;&#10;Description automatically generated">
            <a:extLst>
              <a:ext uri="{FF2B5EF4-FFF2-40B4-BE49-F238E27FC236}">
                <a16:creationId xmlns:a16="http://schemas.microsoft.com/office/drawing/2014/main" id="{F4DCC73F-6E9D-1CB2-6812-4A68249D6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 b="171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9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art, painting, indoor&#10;&#10;Description automatically generated">
            <a:extLst>
              <a:ext uri="{FF2B5EF4-FFF2-40B4-BE49-F238E27FC236}">
                <a16:creationId xmlns:a16="http://schemas.microsoft.com/office/drawing/2014/main" id="{D09B6251-A65B-6779-B521-34BFC6075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" y="-428625"/>
            <a:ext cx="11272838" cy="751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49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enu, font, blackboard&#10;&#10;Description automatically generated">
            <a:extLst>
              <a:ext uri="{FF2B5EF4-FFF2-40B4-BE49-F238E27FC236}">
                <a16:creationId xmlns:a16="http://schemas.microsoft.com/office/drawing/2014/main" id="{7C16C89B-C885-5006-12A5-E7783BA53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92765"/>
            <a:ext cx="7381875" cy="60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50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83</Words>
  <Application>Microsoft Office PowerPoint</Application>
  <PresentationFormat>Widescreen</PresentationFormat>
  <Paragraphs>6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Sea Forms and Barnacles at City Hall</vt:lpstr>
      <vt:lpstr>Seaforms: Barnacles and Fans on the move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Leuba</dc:creator>
  <cp:lastModifiedBy>Victoria Leuba</cp:lastModifiedBy>
  <cp:revision>1</cp:revision>
  <dcterms:created xsi:type="dcterms:W3CDTF">2023-05-21T18:54:19Z</dcterms:created>
  <dcterms:modified xsi:type="dcterms:W3CDTF">2023-05-21T20:41:34Z</dcterms:modified>
</cp:coreProperties>
</file>